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36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268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23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860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27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53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7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10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794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39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06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78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F6266AD-0F89-C0F7-95C9-17F835568E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184400"/>
            <a:ext cx="3863220" cy="217306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1215192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043967" y="195943"/>
            <a:ext cx="7688688" cy="1134837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 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Россельхознадзора по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РВАоиРК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напоминает - </a:t>
            </a:r>
            <a:b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томатная моль опасный карантинный вредитель!</a:t>
            </a: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14319" y="1518556"/>
            <a:ext cx="8640661" cy="533944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Данный вредитель имеет несколько названий: южноамериканский томатный точильщик, южноамериканская томатная моль, томатный листовой минер, южноамериканский томатный проникающий червь 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Tuta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absoluta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Многочисленные случаи заноса томатной моли способствовали его обоснованию в южных регионах России. Активная торговля томатами способствовала быстрому распространению томатной моли с плодами и с тарой. В настоящее время томатная минирующая моль является объектом внутреннего карантина России.</a:t>
            </a:r>
          </a:p>
          <a:p>
            <a:pPr algn="just">
              <a:spcBef>
                <a:spcPts val="0"/>
              </a:spcBef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Основным кормовым растением моли является томат, и она способна нанести культуре значительный ущерб, причем страдают от нее как полевые плантации, так и тепличные посадки. Потери урожая могут составить от 25 до 100 %. Гусеницы томатной моли вредят с момента высадки рассады и вплоть до последней уборки урожая. Обычно они внедряются в листья, стебли и плоды (под кожицу и даже внутрь плода), тем самым снижая уровень фотосинтеза. Сильно поврежденные листья засыхают, а плоды утрачивают товарную ценность.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Для снижения вредоносности томатной минирующей моли важную роль играет комплекс ограничительных мероприятий. Это в первую очередь своевременная сигнализация появления и контроля численности вредителя. В России широкое применение получили феромонные ловушки, а для массового вылова бабочек используют также водные и желтые клеевые ловушки, которые привлекают и других вредителей: белокрылок, трипсов, тлей.</a:t>
            </a:r>
          </a:p>
          <a:p>
            <a:pPr algn="just">
              <a:spcBef>
                <a:spcPts val="0"/>
              </a:spcBef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Эффективными агротехническими приемами по снижению вредоносности томатной минирующей моли являются: уничтожение зараженных растений и послеуборочных растительных остатков, смена культур, зяблевая вспашка. Удаление сорных растений семейства пасленовых лишит возможности бесперебойного и активного питания гусениц томатной моли. Проведение опрыскивания конструкций и почвы в теплице и прилегающих к ним строений инсектицидами в конце вегетационного сезона снизит численность зимующей стадии вредителя.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При обнаружении томатной моли  следует незамедлительно уведомить Управление Россельхознадзора по Ростовской, Волгоградской и Астраханской областям и Республике Калмыкия для принятия соответствующих мер.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10289" y="173444"/>
            <a:ext cx="2233678" cy="146539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3FE72814-B26C-C4A1-05B2-BA21E37C89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870" y="4415745"/>
            <a:ext cx="3271480" cy="207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3958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309</Words>
  <Application>Microsoft Office PowerPoint</Application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RePack by SPecialiST</cp:lastModifiedBy>
  <cp:revision>19</cp:revision>
  <dcterms:created xsi:type="dcterms:W3CDTF">2019-09-10T11:55:47Z</dcterms:created>
  <dcterms:modified xsi:type="dcterms:W3CDTF">2025-09-17T06:25:53Z</dcterms:modified>
</cp:coreProperties>
</file>