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6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36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2683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123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860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6272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5317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97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8109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794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539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9064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312DF-7770-4887-B85C-0B7FFBBB5663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C3E54-F9BB-4271-B134-A6577A67EC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785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1215192" cy="1325563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976855" y="0"/>
            <a:ext cx="7688688" cy="1134837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  </a:t>
            </a:r>
          </a:p>
          <a:p>
            <a:pPr algn="ctr"/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Россельхознадзора по </a:t>
            </a:r>
            <a:r>
              <a:rPr lang="ru-RU" sz="1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РВАоиРК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напоминает - </a:t>
            </a:r>
            <a:b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Капровый</a:t>
            </a:r>
            <a:r>
              <a:rPr lang="ru-RU" sz="1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жук — опасный вредитель запасов</a:t>
            </a:r>
            <a:endParaRPr lang="ru-RU" sz="1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14319" y="1208016"/>
            <a:ext cx="8640661" cy="5649984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1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Капровый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жук или зерновой кожеед (лат. </a:t>
            </a:r>
            <a:r>
              <a:rPr lang="ru-RU" sz="11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Trogoderma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granarium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относится к наиболее опасным вредителям запасов карантинного значения, поскольку способен повреждать семена злаковых, бобовых и масличных культур (всего более ста видов растений). Это название жук получил за особенность скрываться и скапливаться в щелях складских помещений и амбаров. Родина </a:t>
            </a:r>
            <a:r>
              <a:rPr lang="ru-RU" sz="11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капрового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жука Индия, где он впервые отмечен как серьезный вредитель запасов зерна.</a:t>
            </a:r>
          </a:p>
          <a:p>
            <a:pPr algn="just">
              <a:spcBef>
                <a:spcPts val="0"/>
              </a:spcBef>
            </a:pP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Окраска взрослого насекомого может включать как светлые, так и темные оттенки коричневого цвета. Сверху тело насекомого покрыто мелкими волосками. Самцы меньше самок. Тело имеет 3 пары конечностей, развитый ротовой аппарат. Жуки не летают в связи с недоразвитыми перепончатыми крыльями, которые спрятаны под надкрыльями, но довольно неплохо передвигается в пределах помещения. Жизненный цикл взрослых насекомых обычно не превышает 15 дней.</a:t>
            </a:r>
          </a:p>
          <a:p>
            <a:pPr algn="just">
              <a:spcBef>
                <a:spcPts val="0"/>
              </a:spcBef>
            </a:pPr>
            <a:endParaRPr lang="ru-RU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Личинки имеют светло-желтую окраску, сильно опушены торчащими волосками, которые на хвостовом конце тела образуют кисточки. Размеры личинки в зависимости от возраста колеблются от 0,6 до 4 мм.</a:t>
            </a:r>
          </a:p>
          <a:p>
            <a:pPr algn="just">
              <a:spcBef>
                <a:spcPts val="0"/>
              </a:spcBef>
            </a:pP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Вредит личинка, являясь полифагом. Этот вредитель особенно опасен в сухих и жарких областях, так как питается зерном с влажностью 6%, тогда как ни один другой вид складских вредителей таким зерном питаться не может.</a:t>
            </a:r>
          </a:p>
          <a:p>
            <a:pPr algn="just">
              <a:spcBef>
                <a:spcPts val="0"/>
              </a:spcBef>
            </a:pPr>
            <a:endParaRPr lang="ru-RU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Вредоносность </a:t>
            </a:r>
            <a:r>
              <a:rPr lang="ru-RU" sz="11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капрового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жука обусловлена рядом его биологических особенностей. Способен переносить температуру 44.2°С и выживает при температуре до — 10°С. Способен длительное время голодать. При неблагоприятных условиях личинки </a:t>
            </a:r>
            <a:r>
              <a:rPr lang="ru-RU" sz="11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капрового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жука впадают в состояние покоя, которое может, временами прерываясь, длиться годами. За короткий период жук дает массовое размножение (несколько тысяч экземпляров на 1 кг) и уничтожает до 25% массы зерна, выедая в первую очередь зародыши, что резко снижает всхожесть семян. Кроме того, присутствие большого количества личинок в зернопродуктах делает непригодным его употребление в пищу человеком и животными, вызывая отравления. Масло, полученное из зараженного зерна, имеет повышенную кислотность и неприятный вкус.</a:t>
            </a:r>
          </a:p>
          <a:p>
            <a:pPr algn="just">
              <a:spcBef>
                <a:spcPts val="0"/>
              </a:spcBef>
            </a:pPr>
            <a:endParaRPr lang="ru-RU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Личинка ведет довольно подвижный образ жизни и в течение своего развития проходит до семи стадий линьки. Скорость ее развития зависит от количества и качества кормовой базы, а также от температуры окружающей среды.</a:t>
            </a:r>
          </a:p>
          <a:p>
            <a:pPr algn="just">
              <a:spcBef>
                <a:spcPts val="0"/>
              </a:spcBef>
            </a:pPr>
            <a:endParaRPr lang="ru-RU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неблагоприятных условиях насекомые способны впадать в диапаузу, перестают двигаться и питаться, скрываясь в небольших щелях и трещинках. В таком состоянии личинка </a:t>
            </a:r>
            <a:r>
              <a:rPr lang="ru-RU" sz="11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капрового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жука может находиться до 4 лет (!)</a:t>
            </a:r>
          </a:p>
          <a:p>
            <a:pPr algn="just">
              <a:spcBef>
                <a:spcPts val="0"/>
              </a:spcBef>
            </a:pP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выявления личинок </a:t>
            </a:r>
            <a:r>
              <a:rPr lang="ru-RU" sz="11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капрового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жука обычно в складских помещениях производится визуальное обследование территории или используются феромонные ловушки. При визуальном осмотре склада особое внимание уделяется трещинам и щелям в полу и стенах, инвентарю и складскому оборудованию. Обнаружить вредителя можно благодаря поврежденным зернам, а также по наличию личиночных шкурок и экскрементов насекомых, которые обычно присутствуют в зараженных семенах.</a:t>
            </a:r>
          </a:p>
          <a:p>
            <a:pPr algn="just">
              <a:spcBef>
                <a:spcPts val="0"/>
              </a:spcBef>
            </a:pP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При выявлении карантинного вредителя или признаков, указывающих на его </a:t>
            </a:r>
            <a:r>
              <a:rPr lang="ru-RU" sz="11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наличие,следует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незамедлительно уведомить Управление Россельхознадзора по Ростовской, Волгоградской и Астраханской областям и Республике Калмыкия для принятия соответствующих мер.</a:t>
            </a:r>
            <a:endParaRPr lang="ru-RU" sz="1150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74288" y="195943"/>
            <a:ext cx="2233678" cy="146539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459A560-9031-6BAD-68FE-3149EB37A7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-98698" y="2683208"/>
            <a:ext cx="4004345" cy="2699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439584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499</Words>
  <Application>Microsoft Office PowerPoint</Application>
  <PresentationFormat>Произвольный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Admin</dc:creator>
  <cp:lastModifiedBy>RePack by SPecialiST</cp:lastModifiedBy>
  <cp:revision>19</cp:revision>
  <dcterms:created xsi:type="dcterms:W3CDTF">2019-09-10T11:55:47Z</dcterms:created>
  <dcterms:modified xsi:type="dcterms:W3CDTF">2025-09-17T06:25:38Z</dcterms:modified>
</cp:coreProperties>
</file>