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6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36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32683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01231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8608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6272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5317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975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8109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7942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5395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9064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1785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043967" y="195943"/>
            <a:ext cx="7688688" cy="1134837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  </a:t>
            </a:r>
          </a:p>
          <a:p>
            <a:pPr algn="ctr"/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Россельхознадзора по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РВАоиРК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напоминает - </a:t>
            </a:r>
            <a:b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Горчак ползучий (розовый) – </a:t>
            </a:r>
            <a:r>
              <a:rPr lang="vi-VN" sz="1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Acroptilon repens DC</a:t>
            </a:r>
            <a:endParaRPr lang="ru-RU" sz="16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карантинный сорняк!</a:t>
            </a:r>
            <a:endParaRPr lang="ru-RU" sz="1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608394" y="1518557"/>
            <a:ext cx="8552969" cy="5339443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Горчак ползучий (Acroptilon repens DC.) – многолетнее растение семейства Астровых, имеющее репутацию крайне опасного сорняка. В России горчак относится к группе карантинных объектов, за распространением которых установлен особый контроль. Распространяется сорняк, как правило, вместе с засоренным зерном, соломой, сеном, шротом или вместе с транспортными средствами и оборудованием. Встречается преимущественно в южных и юго-восточных областях страны, чаще всего в степной полосе.</a:t>
            </a:r>
          </a:p>
          <a:p>
            <a:pPr algn="just"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Размножается он как семенами, так и вегетативно – посредством развития корневищ и корневой поросли.</a:t>
            </a:r>
          </a:p>
          <a:p>
            <a:pPr algn="just"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Обычно растение достигает в высоту до 75 см. Его ветвистые стебли с многочисленными продолговатыми листьями венчают темно-розовые цветочные корзинки, распускающиеся в июле и цветущие до августа. Произрастает горчак, как на пахотных угодьях, в садах, огородах и виноградниках, так и на необрабатываемых площадях: пустырях, лугах, пастбищах, у автомагистралей и грунтовых дорог, вдоль железнодорожных путей.</a:t>
            </a:r>
          </a:p>
          <a:p>
            <a:pPr algn="just"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Горчак ползучий, по своей потенциальной способности причинять вред, занимает доминирующее положение, снижая урожай всех без исключения сельскохозяйственных культур. Основная причина высоких потерь сельскохозяйственной продукции – острая борьба культурных растений с горчаком за влагу и питательные вещества, при этом степень вредоносности определяется уровнем засоренности посевов.</a:t>
            </a:r>
          </a:p>
          <a:p>
            <a:pPr algn="just"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Растения горчака ползучего ядовиты и, в случае его поедания, вызывают отравления многих видов животных, а примесь его в зерне, зеленой массе, сене или соломе значительно снижает качество продукции.</a:t>
            </a:r>
          </a:p>
          <a:p>
            <a:pPr algn="just"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1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Горчак ползучий чрезвычайно вредоносен. Урожайность культур на сильно засоренных участках снижается на 50 - 70 %.</a:t>
            </a:r>
          </a:p>
          <a:p>
            <a:pPr algn="just"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Кроме того, токсические выделения прорастающих семян горчака и его корневой системы, так называемое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аллелопатическое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действие, угнетают рост и развитие культурных растений, снижают полевую всхожесть и энергию прорастания высеянных семян.</a:t>
            </a:r>
          </a:p>
          <a:p>
            <a:pPr algn="just"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Бороться с вредным карантинным сорняком чрезвычайно сложно. Уничтожение надземной части и части корней при вспашке не дают результата. Корни, расположенные глубоко в земле, дают новую жизнь карантинному сорняку.</a:t>
            </a:r>
          </a:p>
          <a:p>
            <a:pPr algn="just"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К профилактическому средству борьбы с горчаком ползучим относится тщательный фитосанитарный контроль посевного материала. Если обнаружены заросли горчака, их необходимо полностью скосить до начала цветения. Чтобы полностью победить горчак ползучий, дополнительно необходимо применять гербициды.      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algn="just">
              <a:spcBef>
                <a:spcPts val="0"/>
              </a:spcBef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При обнаружении Горчака ползучего следует незамедлительно уведомить Управление Россельхознадзора по Ростовской, Волгоградской и Астраханской областям и Республике Калмыкия для принятия соответствующих мер.</a:t>
            </a:r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0727" y="17395"/>
            <a:ext cx="2700665" cy="177176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AB6C153C-4838-0823-6CFF-3556B863D5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3798" y="2157114"/>
            <a:ext cx="3454596" cy="3182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439584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405</Words>
  <Application>Microsoft Office PowerPoint</Application>
  <PresentationFormat>Произвольный</PresentationFormat>
  <Paragraphs>15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Admin</dc:creator>
  <cp:lastModifiedBy>RePack by SPecialiST</cp:lastModifiedBy>
  <cp:revision>17</cp:revision>
  <dcterms:created xsi:type="dcterms:W3CDTF">2019-09-10T11:55:47Z</dcterms:created>
  <dcterms:modified xsi:type="dcterms:W3CDTF">2025-09-17T06:25:00Z</dcterms:modified>
</cp:coreProperties>
</file>